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17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4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23725"/>
    <p:restoredTop sz="94674"/>
  </p:normalViewPr>
  <p:slideViewPr>
    <p:cSldViewPr snapToGrid="0" snapToObjects="1">
      <p:cViewPr varScale="1">
        <p:scale>
          <a:sx n="117" d="100"/>
          <a:sy n="117" d="100"/>
        </p:scale>
        <p:origin x="-2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AD606F-5582-4746-8D59-A6B852A19075}" type="datetimeFigureOut">
              <a:rPr lang="en-US" smtClean="0"/>
              <a:pPr/>
              <a:t>7/13/16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1C1533-BF2C-714D-9C23-F126EF0033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929361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4AA90B-D8CB-2249-BBDB-425FD3C0204D}" type="datetimeFigureOut">
              <a:rPr lang="en-US" smtClean="0"/>
              <a:pPr/>
              <a:t>7/13/16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947ABE-A5AD-8043-915B-0B240D0C9C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116808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47ABE-A5AD-8043-915B-0B240D0C9C6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16775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www.howardlove.com/%23buy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www.howardlove.com/%23buy" TargetMode="Externa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EFE99-E504-AD40-9B32-10838B34E545}" type="datetime1">
              <a:rPr lang="en-US" smtClean="0"/>
              <a:pPr/>
              <a:t>7/13/16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Startup J Curve Perfect Pitch Deck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A7EBD-460B-A748-810B-DC29E2D6AB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3124200" y="6400412"/>
            <a:ext cx="2895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hlinkClick r:id="rId2"/>
              </a:rPr>
              <a:t>The Startup J Curve Perfect Pitch Deck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1EC12-AAA6-E748-B730-F1708984B104}" type="datetime1">
              <a:rPr lang="en-US" smtClean="0"/>
              <a:pPr/>
              <a:t>7/13/16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Startup J Curve Perfect Pitch Deck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A7EBD-460B-A748-810B-DC29E2D6AB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5BE33-C133-A247-B914-E4BC09E0206C}" type="datetime1">
              <a:rPr lang="en-US" smtClean="0"/>
              <a:pPr/>
              <a:t>7/13/16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Startup J Curve Perfect Pitch Deck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A7EBD-460B-A748-810B-DC29E2D6AB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FEFA9-26A9-AF41-84FE-DF6AAD76BCEF}" type="datetime1">
              <a:rPr lang="en-US" smtClean="0"/>
              <a:pPr/>
              <a:t>7/13/16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Startup J Curve Perfect Pitch Deck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A7EBD-460B-A748-810B-DC29E2D6AB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3124200" y="6400412"/>
            <a:ext cx="2895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hlinkClick r:id="rId2"/>
              </a:rPr>
              <a:t>The Startup J Curve Perfect Pitch Deck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1232B-3513-4B46-81B6-A75281212FDC}" type="datetime1">
              <a:rPr lang="en-US" smtClean="0"/>
              <a:pPr/>
              <a:t>7/13/16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Startup J Curve Perfect Pitch Deck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A7EBD-460B-A748-810B-DC29E2D6AB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9C3E-2DE0-EC42-A51E-C74B23397225}" type="datetime1">
              <a:rPr lang="en-US" smtClean="0"/>
              <a:pPr/>
              <a:t>7/13/16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Startup J Curve Perfect Pitch Deck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A7EBD-460B-A748-810B-DC29E2D6AB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8D603-D071-374D-8F9D-E2EA241A3317}" type="datetime1">
              <a:rPr lang="en-US" smtClean="0"/>
              <a:pPr/>
              <a:t>7/13/16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Startup J Curve Perfect Pitch Deck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A7EBD-460B-A748-810B-DC29E2D6AB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3519-BCF1-B342-8B77-165D667D5E67}" type="datetime1">
              <a:rPr lang="en-US" smtClean="0"/>
              <a:pPr/>
              <a:t>7/13/16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Startup J Curve Perfect Pitch Deck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A7EBD-460B-A748-810B-DC29E2D6AB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50E0-238C-2C43-B6E1-6D3509ADCE20}" type="datetime1">
              <a:rPr lang="en-US" smtClean="0"/>
              <a:pPr/>
              <a:t>7/13/16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Startup J Curve Perfect Pitch Deck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A7EBD-460B-A748-810B-DC29E2D6AB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41290-B11F-5340-91BA-64F1B404B482}" type="datetime1">
              <a:rPr lang="en-US" smtClean="0"/>
              <a:pPr/>
              <a:t>7/13/16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Startup J Curve Perfect Pitch Deck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A7EBD-460B-A748-810B-DC29E2D6AB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5688-40E5-2940-8885-B802E0503A77}" type="datetime1">
              <a:rPr lang="en-US" smtClean="0"/>
              <a:pPr/>
              <a:t>7/13/16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Startup J Curve Perfect Pitch Deck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A7EBD-460B-A748-810B-DC29E2D6AB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28491-8936-0F48-90D0-6F3F1018598C}" type="datetime1">
              <a:rPr lang="en-US" smtClean="0"/>
              <a:pPr/>
              <a:t>7/13/16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Startup J Curve Perfect Pitch Deck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A7EBD-460B-A748-810B-DC29E2D6AB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hyperlink" Target="http://www.howardlove.com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3">
            <a:lum/>
          </a:blip>
          <a:srcRect/>
          <a:stretch>
            <a:fillRect l="-36000" r="-3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955" y="1465501"/>
            <a:ext cx="8662309" cy="344933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The Startup J Curve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Perfect Pitch Deck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Template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sz="1800" dirty="0" smtClean="0">
                <a:solidFill>
                  <a:schemeClr val="bg1"/>
                </a:solidFill>
              </a:rPr>
              <a:t>(From the book: </a:t>
            </a:r>
            <a:r>
              <a:rPr lang="en-US" sz="1800" i="1" dirty="0" smtClean="0">
                <a:solidFill>
                  <a:srgbClr val="FFFF00"/>
                </a:solidFill>
                <a:hlinkClick r:id="rId4"/>
              </a:rPr>
              <a:t>The Start-up J Curve</a:t>
            </a:r>
            <a:r>
              <a:rPr lang="en-US" sz="1800" dirty="0" smtClean="0">
                <a:solidFill>
                  <a:schemeClr val="bg1"/>
                </a:solidFill>
              </a:rPr>
              <a:t>)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</a:t>
            </a:r>
            <a:r>
              <a:rPr lang="en-US" dirty="0" smtClean="0"/>
              <a:t>ustomer Acquisition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What </a:t>
            </a:r>
            <a:r>
              <a:rPr lang="en-US" dirty="0"/>
              <a:t>is the customer acquisition strategy?</a:t>
            </a:r>
            <a:endParaRPr lang="en-US" dirty="0" smtClean="0"/>
          </a:p>
          <a:p>
            <a:pPr lvl="0"/>
            <a:r>
              <a:rPr lang="en-US" dirty="0" smtClean="0"/>
              <a:t>Define the acquisition channels</a:t>
            </a:r>
          </a:p>
          <a:p>
            <a:pPr lvl="0"/>
            <a:r>
              <a:rPr lang="en-US" dirty="0" smtClean="0"/>
              <a:t>What </a:t>
            </a:r>
            <a:r>
              <a:rPr lang="en-US" dirty="0"/>
              <a:t>is the expected cost to acquire customers?</a:t>
            </a:r>
            <a:endParaRPr lang="en-US" dirty="0" smtClean="0"/>
          </a:p>
          <a:p>
            <a:pPr lvl="0"/>
            <a:r>
              <a:rPr lang="en-US" dirty="0" smtClean="0"/>
              <a:t>Describe </a:t>
            </a:r>
            <a:r>
              <a:rPr lang="en-US" dirty="0"/>
              <a:t>any customer traction to </a:t>
            </a:r>
            <a:r>
              <a:rPr lang="en-US" dirty="0" smtClean="0"/>
              <a:t>date and how you gained those customers.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What is the expected business model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How will the company earn revenue?</a:t>
            </a:r>
          </a:p>
          <a:p>
            <a:r>
              <a:rPr lang="en-US" dirty="0" smtClean="0"/>
              <a:t>Which financial and operational metrics are notable and what are they?</a:t>
            </a:r>
          </a:p>
          <a:p>
            <a:pPr lvl="1"/>
            <a:r>
              <a:rPr lang="en-US" dirty="0" smtClean="0"/>
              <a:t>Unit economics including product costs</a:t>
            </a:r>
          </a:p>
          <a:p>
            <a:pPr lvl="1"/>
            <a:r>
              <a:rPr lang="en-US" dirty="0" smtClean="0"/>
              <a:t>Customer acquisition cost</a:t>
            </a:r>
          </a:p>
          <a:p>
            <a:pPr lvl="1"/>
            <a:r>
              <a:rPr lang="en-US" dirty="0" smtClean="0"/>
              <a:t>What is the expected customer lifetime value (LTV)</a:t>
            </a:r>
          </a:p>
          <a:p>
            <a:pPr lvl="1"/>
            <a:r>
              <a:rPr lang="en-US" dirty="0" smtClean="0"/>
              <a:t>Customer retention, engagement and churn metrics</a:t>
            </a:r>
          </a:p>
          <a:p>
            <a:pPr lvl="1"/>
            <a:r>
              <a:rPr lang="en-US" dirty="0" smtClean="0"/>
              <a:t>Overhead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Specialties and key responsibilities of each team member</a:t>
            </a:r>
          </a:p>
          <a:p>
            <a:pPr lvl="0"/>
            <a:r>
              <a:rPr lang="en-US" dirty="0"/>
              <a:t>List any previous industry experience</a:t>
            </a:r>
          </a:p>
          <a:p>
            <a:pPr lvl="0"/>
            <a:r>
              <a:rPr lang="en-US" dirty="0"/>
              <a:t>Include any previous startup experience</a:t>
            </a:r>
          </a:p>
          <a:p>
            <a:pPr lvl="0"/>
            <a:r>
              <a:rPr lang="en-US" dirty="0"/>
              <a:t>Board of</a:t>
            </a:r>
            <a:r>
              <a:rPr lang="en-US" dirty="0" smtClean="0"/>
              <a:t> Directors</a:t>
            </a:r>
            <a:r>
              <a:rPr lang="en-US" dirty="0"/>
              <a:t>/</a:t>
            </a:r>
            <a:r>
              <a:rPr lang="en-US" dirty="0" smtClean="0"/>
              <a:t>Advisors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Why does the team care about the </a:t>
            </a:r>
            <a:r>
              <a:rPr lang="en-US" dirty="0" smtClean="0"/>
              <a:t>problem?</a:t>
            </a:r>
          </a:p>
          <a:p>
            <a:pPr lvl="0"/>
            <a:r>
              <a:rPr lang="en-US" dirty="0"/>
              <a:t>What motivated the founders to start the company</a:t>
            </a:r>
          </a:p>
          <a:p>
            <a:pPr lvl="0"/>
            <a:r>
              <a:rPr lang="en-US" dirty="0"/>
              <a:t>What do the founders hope to achieve?</a:t>
            </a:r>
          </a:p>
          <a:p>
            <a:pPr lvl="0"/>
            <a:r>
              <a:rPr lang="en-US" dirty="0"/>
              <a:t>How long do the founders want to do this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Situation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List all key accomplishments to date</a:t>
            </a:r>
          </a:p>
          <a:p>
            <a:pPr lvl="0"/>
            <a:r>
              <a:rPr lang="en-US" dirty="0"/>
              <a:t>State of the product</a:t>
            </a:r>
          </a:p>
          <a:p>
            <a:pPr lvl="0"/>
            <a:r>
              <a:rPr lang="en-US" dirty="0"/>
              <a:t>Customer acquisition progress</a:t>
            </a:r>
          </a:p>
          <a:p>
            <a:pPr lvl="0"/>
            <a:r>
              <a:rPr lang="en-US" dirty="0"/>
              <a:t>Staffing</a:t>
            </a:r>
          </a:p>
          <a:p>
            <a:pPr lvl="0"/>
            <a:r>
              <a:rPr lang="en-US" dirty="0"/>
              <a:t>Near term </a:t>
            </a:r>
            <a:r>
              <a:rPr lang="en-US" dirty="0" smtClean="0"/>
              <a:t>goals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P&amp;L with monthly columns going back one year or since </a:t>
            </a:r>
            <a:r>
              <a:rPr lang="en-US" dirty="0" smtClean="0"/>
              <a:t>inception</a:t>
            </a:r>
          </a:p>
          <a:p>
            <a:pPr lvl="0"/>
            <a:r>
              <a:rPr lang="en-US" dirty="0" smtClean="0"/>
              <a:t>Current and expected burn rate </a:t>
            </a:r>
          </a:p>
          <a:p>
            <a:pPr lvl="0"/>
            <a:r>
              <a:rPr lang="en-US" dirty="0" smtClean="0"/>
              <a:t>History of previous fundraising</a:t>
            </a:r>
          </a:p>
          <a:p>
            <a:pPr lvl="0"/>
            <a:r>
              <a:rPr lang="en-US" dirty="0" smtClean="0"/>
              <a:t>Cap table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Deal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The proposed deal structure for the financing</a:t>
            </a:r>
          </a:p>
          <a:p>
            <a:pPr lvl="0"/>
            <a:r>
              <a:rPr lang="en-US" dirty="0" smtClean="0"/>
              <a:t>Fundraising progress to date and status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Funds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What key milestones will the investment allow the company to achieve</a:t>
            </a:r>
          </a:p>
          <a:p>
            <a:pPr lvl="0"/>
            <a:r>
              <a:rPr lang="en-US" dirty="0"/>
              <a:t>What resources (people, assets) will the company need to achieve </a:t>
            </a:r>
            <a:r>
              <a:rPr lang="en-US" dirty="0" smtClean="0"/>
              <a:t>them</a:t>
            </a:r>
          </a:p>
          <a:p>
            <a:pPr lvl="0"/>
            <a:r>
              <a:rPr lang="en-US" dirty="0" smtClean="0"/>
              <a:t>How long the money is expected to last</a:t>
            </a:r>
          </a:p>
          <a:p>
            <a:pPr lvl="0"/>
            <a:r>
              <a:rPr lang="en-US" dirty="0"/>
              <a:t>Timeline with key </a:t>
            </a:r>
            <a:r>
              <a:rPr lang="en-US" dirty="0" smtClean="0"/>
              <a:t>milestones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 the product, even if it’s a mockup</a:t>
            </a:r>
          </a:p>
          <a:p>
            <a:r>
              <a:rPr lang="en-US" dirty="0" smtClean="0"/>
              <a:t>Address any questions or concerns</a:t>
            </a:r>
          </a:p>
          <a:p>
            <a:r>
              <a:rPr lang="en-US" dirty="0" smtClean="0"/>
              <a:t>Inquire about interest level &amp; average investment size.</a:t>
            </a:r>
          </a:p>
          <a:p>
            <a:r>
              <a:rPr lang="en-US" dirty="0" smtClean="0"/>
              <a:t>Discuss next steps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The Start-up J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Start-up J Curve is a book by Howard Love, who has founded or co-founded 15 start-ups and invested in over 50 companies.</a:t>
            </a:r>
          </a:p>
          <a:p>
            <a:r>
              <a:rPr lang="en-US" dirty="0" smtClean="0"/>
              <a:t>The book gives entrepreneurs a roadmap to help guide them through their start-up journey.</a:t>
            </a:r>
          </a:p>
          <a:p>
            <a:r>
              <a:rPr lang="en-US" dirty="0" smtClean="0"/>
              <a:t>Available at </a:t>
            </a:r>
            <a:r>
              <a:rPr lang="en-US" dirty="0" err="1" smtClean="0"/>
              <a:t>howardlove.com</a:t>
            </a:r>
            <a:r>
              <a:rPr lang="en-US" dirty="0" smtClean="0"/>
              <a:t> and </a:t>
            </a:r>
            <a:r>
              <a:rPr lang="en-US" dirty="0" err="1" smtClean="0"/>
              <a:t>amazon.com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General Deck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dirty="0"/>
              <a:t>KISS – Keep It Simple.  Be succinct.</a:t>
            </a:r>
          </a:p>
          <a:p>
            <a:pPr lvl="0"/>
            <a:r>
              <a:rPr lang="en-US" dirty="0"/>
              <a:t>Don’t have more than 3-4 points per slide</a:t>
            </a:r>
          </a:p>
          <a:p>
            <a:pPr lvl="0"/>
            <a:r>
              <a:rPr lang="en-US" dirty="0"/>
              <a:t>Don’t have anything on a slide that forces middle-aged</a:t>
            </a:r>
            <a:r>
              <a:rPr lang="en-US" dirty="0" smtClean="0"/>
              <a:t> men and women to </a:t>
            </a:r>
            <a:r>
              <a:rPr lang="en-US" dirty="0"/>
              <a:t>squint.</a:t>
            </a:r>
          </a:p>
          <a:p>
            <a:pPr lvl="0"/>
            <a:r>
              <a:rPr lang="en-US" dirty="0"/>
              <a:t>Skip fancy graphics</a:t>
            </a:r>
          </a:p>
          <a:p>
            <a:pPr lvl="0"/>
            <a:r>
              <a:rPr lang="en-US" dirty="0"/>
              <a:t>Shoot for 15 slides total, no more than 20.</a:t>
            </a:r>
          </a:p>
          <a:p>
            <a:pPr lvl="0"/>
            <a:r>
              <a:rPr lang="en-US" dirty="0"/>
              <a:t>It’s OK to leave some of the finer details out.  You can elaborate in the ensuing discussion.</a:t>
            </a:r>
          </a:p>
          <a:p>
            <a:pPr lvl="0"/>
            <a:r>
              <a:rPr lang="en-US" dirty="0"/>
              <a:t>Don’t read off your slides.  Slides should illustrate the points you want to make, not serve as speaking notes.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Info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download template, visit </a:t>
            </a:r>
            <a:r>
              <a:rPr lang="en-US" dirty="0" err="1" smtClean="0"/>
              <a:t>howardlove.com</a:t>
            </a:r>
            <a:endParaRPr lang="en-US" dirty="0" smtClean="0"/>
          </a:p>
          <a:p>
            <a:r>
              <a:rPr lang="en-US" dirty="0" smtClean="0"/>
              <a:t>See Sequoia “Writing a Business Plan” at </a:t>
            </a:r>
            <a:r>
              <a:rPr lang="en-US" dirty="0" err="1" smtClean="0"/>
              <a:t>www.sequoiacap.com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Company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Explain your unique value proposition in </a:t>
            </a:r>
            <a:r>
              <a:rPr lang="en-US" dirty="0" smtClean="0"/>
              <a:t>one, preferably short, </a:t>
            </a:r>
            <a:r>
              <a:rPr lang="en-US" dirty="0"/>
              <a:t>sentence.</a:t>
            </a:r>
          </a:p>
          <a:p>
            <a:pPr lvl="0"/>
            <a:r>
              <a:rPr lang="en-US" dirty="0"/>
              <a:t>Weak example: We make the best damn widgets money can buy.</a:t>
            </a:r>
          </a:p>
          <a:p>
            <a:pPr lvl="0"/>
            <a:r>
              <a:rPr lang="en-US" dirty="0"/>
              <a:t>Strong example: [Company name] makes widgets </a:t>
            </a:r>
            <a:r>
              <a:rPr lang="en-US" dirty="0" smtClean="0"/>
              <a:t>obsolete.</a:t>
            </a:r>
          </a:p>
          <a:p>
            <a:pPr lvl="0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What is the problem that you are trying to solve for people?</a:t>
            </a:r>
          </a:p>
          <a:p>
            <a:pPr lvl="0"/>
            <a:r>
              <a:rPr lang="en-US" dirty="0" smtClean="0"/>
              <a:t>What </a:t>
            </a:r>
            <a:r>
              <a:rPr lang="en-US" dirty="0"/>
              <a:t>is the pain of the customer?</a:t>
            </a:r>
          </a:p>
          <a:p>
            <a:pPr lvl="0"/>
            <a:r>
              <a:rPr lang="en-US" dirty="0"/>
              <a:t>How does the customer handle this today?</a:t>
            </a:r>
          </a:p>
          <a:p>
            <a:pPr lvl="0"/>
            <a:r>
              <a:rPr lang="en-US" dirty="0"/>
              <a:t>Personalize this if possible</a:t>
            </a:r>
          </a:p>
          <a:p>
            <a:pPr lvl="1"/>
            <a:r>
              <a:rPr lang="en-US" dirty="0"/>
              <a:t>How did this problem affect you personally?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What is your solution?</a:t>
            </a:r>
          </a:p>
          <a:p>
            <a:pPr lvl="0"/>
            <a:r>
              <a:rPr lang="en-US" dirty="0"/>
              <a:t>Why is it so much better than the other available options?</a:t>
            </a:r>
          </a:p>
          <a:p>
            <a:pPr lvl="0"/>
            <a:r>
              <a:rPr lang="en-US" dirty="0"/>
              <a:t>How will your product be used</a:t>
            </a:r>
            <a:r>
              <a:rPr lang="en-US" dirty="0" smtClean="0"/>
              <a:t>?  Sample use cases.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Put your current/proposed product in historical context.  </a:t>
            </a:r>
          </a:p>
          <a:p>
            <a:pPr lvl="0"/>
            <a:r>
              <a:rPr lang="en-US" dirty="0"/>
              <a:t>Why wouldn’t it have worked before?</a:t>
            </a:r>
          </a:p>
          <a:p>
            <a:pPr lvl="0"/>
            <a:r>
              <a:rPr lang="en-US" dirty="0"/>
              <a:t>Why will it work now?</a:t>
            </a:r>
          </a:p>
          <a:p>
            <a:pPr lvl="0"/>
            <a:r>
              <a:rPr lang="en-US" dirty="0"/>
              <a:t>What recent technological trends and advances make it possible or more likely now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What is the profile of your target customer?</a:t>
            </a:r>
          </a:p>
          <a:p>
            <a:pPr lvl="0"/>
            <a:r>
              <a:rPr lang="en-US" dirty="0"/>
              <a:t>What is the Total Addressable Market (TAM</a:t>
            </a:r>
            <a:r>
              <a:rPr lang="en-US" dirty="0" smtClean="0"/>
              <a:t>) and how do you define it?</a:t>
            </a:r>
            <a:endParaRPr lang="en-US" dirty="0"/>
          </a:p>
          <a:p>
            <a:pPr lvl="0"/>
            <a:r>
              <a:rPr lang="en-US" dirty="0"/>
              <a:t>What is the projected market growth rate?</a:t>
            </a:r>
          </a:p>
          <a:p>
            <a:pPr lvl="0"/>
            <a:r>
              <a:rPr lang="en-US" dirty="0"/>
              <a:t>What part of that market can you realistically obtain?  Be reasonable</a:t>
            </a:r>
            <a:r>
              <a:rPr lang="en-US" dirty="0" smtClean="0"/>
              <a:t>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your key competitive advantages?</a:t>
            </a:r>
          </a:p>
          <a:p>
            <a:pPr lvl="0"/>
            <a:r>
              <a:rPr lang="en-US" dirty="0" smtClean="0"/>
              <a:t>Make a chart with the competitors in columns and features in rows.</a:t>
            </a:r>
          </a:p>
          <a:p>
            <a:pPr lvl="0"/>
            <a:r>
              <a:rPr lang="en-US" dirty="0" smtClean="0"/>
              <a:t>Make </a:t>
            </a:r>
            <a:r>
              <a:rPr lang="en-US" dirty="0"/>
              <a:t>a chart where the X and Y axis represent 2 key value propositions and position your company vs. the competitors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Product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Explain the product, including key features and functionality</a:t>
            </a:r>
          </a:p>
          <a:p>
            <a:pPr lvl="0"/>
            <a:r>
              <a:rPr lang="en-US" dirty="0"/>
              <a:t>Technology and any intellectual property</a:t>
            </a:r>
          </a:p>
          <a:p>
            <a:pPr lvl="0"/>
            <a:r>
              <a:rPr lang="en-US" dirty="0"/>
              <a:t>Explain the product development roadmap</a:t>
            </a:r>
          </a:p>
          <a:p>
            <a:pPr lvl="0"/>
            <a:r>
              <a:rPr lang="en-US" dirty="0"/>
              <a:t>Discuss any customer feedback to date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2988</TotalTime>
  <Words>748</Words>
  <Application>Microsoft Macintosh PowerPoint</Application>
  <PresentationFormat>On-screen Show (4:3)</PresentationFormat>
  <Paragraphs>98</Paragraphs>
  <Slides>20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The Startup J Curve  Perfect Pitch Deck  Template  (From the book: The Start-up J Curve)</vt:lpstr>
      <vt:lpstr>General Deck Guidelines</vt:lpstr>
      <vt:lpstr>Company Purpose</vt:lpstr>
      <vt:lpstr>The Problem</vt:lpstr>
      <vt:lpstr>The Solution</vt:lpstr>
      <vt:lpstr>Why Now?</vt:lpstr>
      <vt:lpstr>Market Size</vt:lpstr>
      <vt:lpstr>The Competition</vt:lpstr>
      <vt:lpstr>The Product</vt:lpstr>
      <vt:lpstr>Customer Acquisition</vt:lpstr>
      <vt:lpstr>Business Model</vt:lpstr>
      <vt:lpstr>Team</vt:lpstr>
      <vt:lpstr>Team Motivation</vt:lpstr>
      <vt:lpstr>Current Situation</vt:lpstr>
      <vt:lpstr>Financials</vt:lpstr>
      <vt:lpstr>The Deal</vt:lpstr>
      <vt:lpstr>Use of Funds</vt:lpstr>
      <vt:lpstr>Post Presentation</vt:lpstr>
      <vt:lpstr>About The Start-up J Curve</vt:lpstr>
      <vt:lpstr>More Info </vt:lpstr>
    </vt:vector>
  </TitlesOfParts>
  <Company>LoveToKnow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Pitch Deck Template</dc:title>
  <dc:creator>Howard Love</dc:creator>
  <cp:lastModifiedBy>Howard Love</cp:lastModifiedBy>
  <cp:revision>14</cp:revision>
  <dcterms:created xsi:type="dcterms:W3CDTF">2016-07-13T14:38:51Z</dcterms:created>
  <dcterms:modified xsi:type="dcterms:W3CDTF">2016-07-13T15:10:09Z</dcterms:modified>
</cp:coreProperties>
</file>